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6.png" ContentType="image/png"/>
  <Override PartName="/ppt/media/image14.png" ContentType="image/png"/>
  <Override PartName="/ppt/media/image1.png" ContentType="image/png"/>
  <Override PartName="/ppt/media/image3.jpeg" ContentType="image/jpeg"/>
  <Override PartName="/ppt/media/image15.png" ContentType="image/png"/>
  <Override PartName="/ppt/media/image2.jpeg" ContentType="image/jpeg"/>
  <Override PartName="/ppt/media/image4.jpeg" ContentType="image/jpe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72D588-1089-4BB7-9AEC-6E75FD476B0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632CC4-5EF0-415E-AC16-06033289C51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FA1AA9-76E7-43E5-9A5D-E398052AC13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08929F-89BD-440C-8B40-CF88CC22C16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CBD052-BA3D-49B8-BE4B-09B9907A7D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19D96CD-F9DA-4BED-910B-55D61AF690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AE7114-A227-4506-9EDF-32683273F4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C45B97-C28C-4FA8-9EF7-8D67D8C8BBF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B91C9E-58E3-4F1A-9FB8-28B899ACB9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F80E281-8C41-430C-B471-7BEFC4188C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52B1DC8-7B83-467D-9097-6E80648637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C213E1-B4E0-4866-AF94-36B585071C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5CF8A1B-E5CC-42E4-A892-AF30808404C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4825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</a:rPr>
              <a:t>ロボットのアピールポイント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991680" y="1371600"/>
            <a:ext cx="2180520" cy="95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</a:rPr>
              <a:t>ロボットとの関係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504000" y="1172520"/>
            <a:ext cx="3839400" cy="180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zh-CN" sz="2800" spc="-1" strike="noStrike">
                <a:latin typeface="Arial"/>
              </a:rPr>
              <a:t>色んな</a:t>
            </a:r>
            <a:r>
              <a:rPr b="1" lang="zh-CN" sz="3600" spc="-1" strike="noStrike">
                <a:latin typeface="Arial"/>
              </a:rPr>
              <a:t>印象</a:t>
            </a:r>
            <a:endParaRPr b="1" lang="en-US" sz="3600" spc="-1" strike="noStrike">
              <a:latin typeface="Arial"/>
            </a:endParaRPr>
          </a:p>
          <a:p>
            <a:r>
              <a:rPr b="1" lang="zh-CN" sz="2800" spc="-1" strike="noStrike">
                <a:latin typeface="Arial"/>
              </a:rPr>
              <a:t>与えることが</a:t>
            </a:r>
            <a:r>
              <a:rPr b="1" lang="zh-CN" sz="3600" spc="-1" strike="noStrike">
                <a:latin typeface="Arial"/>
              </a:rPr>
              <a:t>できる</a:t>
            </a:r>
            <a:endParaRPr b="1" lang="en-US" sz="3600" spc="-1" strike="noStrike">
              <a:latin typeface="Arial"/>
            </a:endParaRPr>
          </a:p>
          <a:p>
            <a:endParaRPr b="1" lang="en-US" sz="2800" spc="-1" strike="noStrike">
              <a:latin typeface="Arial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228600" y="4800600"/>
            <a:ext cx="2286000" cy="60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zh-CN" sz="2800" spc="-1" strike="noStrike">
                <a:latin typeface="Arial"/>
              </a:rPr>
              <a:t>いい印象：</a:t>
            </a:r>
            <a:endParaRPr b="1" lang="en-US" sz="2800" spc="-1" strike="noStrike">
              <a:latin typeface="Arial"/>
            </a:endParaRPr>
          </a:p>
        </p:txBody>
      </p:sp>
      <p:sp>
        <p:nvSpPr>
          <p:cNvPr id="77" name=""/>
          <p:cNvSpPr/>
          <p:nvPr/>
        </p:nvSpPr>
        <p:spPr>
          <a:xfrm>
            <a:off x="2336760" y="2743200"/>
            <a:ext cx="3657600" cy="1371600"/>
          </a:xfrm>
          <a:prstGeom prst="wedgeRoundRectCallout">
            <a:avLst>
              <a:gd name="adj1" fmla="val -63717"/>
              <a:gd name="adj2" fmla="val 23939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zh-CN" sz="2600" spc="-1" strike="noStrike">
                <a:solidFill>
                  <a:srgbClr val="ffffd7"/>
                </a:solidFill>
                <a:latin typeface="Arial"/>
              </a:rPr>
              <a:t>今日のあなた美しい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582840" y="2901240"/>
            <a:ext cx="1218600" cy="1660680"/>
          </a:xfrm>
          <a:prstGeom prst="rect">
            <a:avLst/>
          </a:prstGeom>
          <a:ln w="0">
            <a:noFill/>
          </a:ln>
        </p:spPr>
      </p:pic>
      <p:sp>
        <p:nvSpPr>
          <p:cNvPr id="79" name=""/>
          <p:cNvSpPr txBox="1"/>
          <p:nvPr/>
        </p:nvSpPr>
        <p:spPr>
          <a:xfrm>
            <a:off x="6858000" y="1600200"/>
            <a:ext cx="2971800" cy="264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6000" spc="-1" strike="noStrike">
                <a:latin typeface="Arial"/>
              </a:rPr>
              <a:t>ẢNH ROBOT</a:t>
            </a:r>
            <a:endParaRPr b="0" lang="en-US" sz="6000" spc="-1" strike="noStrike">
              <a:latin typeface="Arial"/>
            </a:endParaRPr>
          </a:p>
          <a:p>
            <a:r>
              <a:rPr b="0" lang="en-US" sz="6000" spc="-1" strike="noStrike">
                <a:latin typeface="Arial"/>
              </a:rPr>
              <a:t>VUI</a:t>
            </a:r>
            <a:endParaRPr b="0" lang="en-US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</a:rPr>
              <a:t>ロボットとの関係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283320" y="2887200"/>
            <a:ext cx="1495080" cy="1600200"/>
          </a:xfrm>
          <a:prstGeom prst="rect">
            <a:avLst/>
          </a:prstGeom>
          <a:ln w="0">
            <a:noFill/>
          </a:ln>
        </p:spPr>
      </p:pic>
      <p:sp>
        <p:nvSpPr>
          <p:cNvPr id="82" name=""/>
          <p:cNvSpPr/>
          <p:nvPr/>
        </p:nvSpPr>
        <p:spPr>
          <a:xfrm>
            <a:off x="2264400" y="2743560"/>
            <a:ext cx="3657600" cy="1371600"/>
          </a:xfrm>
          <a:prstGeom prst="wedgeRoundRectCallout">
            <a:avLst>
              <a:gd name="adj1" fmla="val -63717"/>
              <a:gd name="adj2" fmla="val 23939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zh-CN" sz="2600" spc="-1" strike="noStrike">
                <a:solidFill>
                  <a:srgbClr val="ffffd7"/>
                </a:solidFill>
                <a:latin typeface="Arial"/>
              </a:rPr>
              <a:t>今すぐ自殺しろ！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6858360" y="1600200"/>
            <a:ext cx="2971800" cy="2646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6000" spc="-1" strike="noStrike">
                <a:latin typeface="Arial"/>
              </a:rPr>
              <a:t>ẢNH ROBOT</a:t>
            </a:r>
            <a:endParaRPr b="0" lang="en-US" sz="6000" spc="-1" strike="noStrike">
              <a:latin typeface="Arial"/>
            </a:endParaRPr>
          </a:p>
          <a:p>
            <a:r>
              <a:rPr b="0" lang="en-US" sz="6000" spc="-1" strike="noStrike">
                <a:latin typeface="Arial"/>
              </a:rPr>
              <a:t>BUỒN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228600" y="4800600"/>
            <a:ext cx="2286000" cy="60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zh-CN" sz="2800" spc="-1" strike="noStrike">
                <a:latin typeface="Arial"/>
              </a:rPr>
              <a:t>悪い印象：</a:t>
            </a:r>
            <a:endParaRPr b="1" lang="en-US" sz="2800" spc="-1" strike="noStrike">
              <a:latin typeface="Arial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504360" y="1172520"/>
            <a:ext cx="3839400" cy="180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zh-CN" sz="2800" spc="-1" strike="noStrike">
                <a:latin typeface="Arial"/>
              </a:rPr>
              <a:t>色んな</a:t>
            </a:r>
            <a:r>
              <a:rPr b="1" lang="zh-CN" sz="3600" spc="-1" strike="noStrike">
                <a:latin typeface="Arial"/>
              </a:rPr>
              <a:t>印象</a:t>
            </a:r>
            <a:endParaRPr b="1" lang="en-US" sz="3600" spc="-1" strike="noStrike">
              <a:latin typeface="Arial"/>
            </a:endParaRPr>
          </a:p>
          <a:p>
            <a:r>
              <a:rPr b="1" lang="zh-CN" sz="2800" spc="-1" strike="noStrike">
                <a:latin typeface="Arial"/>
              </a:rPr>
              <a:t>与えることが</a:t>
            </a:r>
            <a:r>
              <a:rPr b="1" lang="zh-CN" sz="3600" spc="-1" strike="noStrike">
                <a:latin typeface="Arial"/>
              </a:rPr>
              <a:t>できる</a:t>
            </a:r>
            <a:endParaRPr b="1" lang="en-US" sz="3600" spc="-1" strike="noStrike">
              <a:latin typeface="Arial"/>
            </a:endParaRPr>
          </a:p>
          <a:p>
            <a:endParaRPr b="1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 rot="21583800">
            <a:off x="5263920" y="546840"/>
            <a:ext cx="2740680" cy="2740680"/>
          </a:xfrm>
          <a:prstGeom prst="rect">
            <a:avLst/>
          </a:prstGeom>
          <a:ln w="0">
            <a:noFill/>
          </a:ln>
        </p:spPr>
      </p:pic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</a:rPr>
              <a:t>リセットも</a:t>
            </a:r>
            <a:r>
              <a:rPr b="0" lang="en-US" sz="4400" spc="-1" strike="noStrike">
                <a:latin typeface="Arial"/>
              </a:rPr>
              <a:t>Back-up</a:t>
            </a:r>
            <a:r>
              <a:rPr b="0" lang="zh-CN" sz="4400" spc="-1" strike="noStrike">
                <a:latin typeface="Arial"/>
              </a:rPr>
              <a:t>もできる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  <a:ea typeface="Noto Sans CJK SC"/>
              </a:rPr>
              <a:t>リセットも</a:t>
            </a:r>
            <a:r>
              <a:rPr b="0" lang="en-US" sz="4400" spc="-1" strike="noStrike">
                <a:latin typeface="Arial"/>
                <a:ea typeface="Noto Sans CJK SC"/>
              </a:rPr>
              <a:t>Back-up</a:t>
            </a:r>
            <a:r>
              <a:rPr b="0" lang="zh-CN" sz="4400" spc="-1" strike="noStrike">
                <a:latin typeface="Arial"/>
                <a:ea typeface="Noto Sans CJK SC"/>
              </a:rPr>
              <a:t>もできる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"/>
          <p:cNvSpPr txBox="1"/>
          <p:nvPr/>
        </p:nvSpPr>
        <p:spPr>
          <a:xfrm rot="20638800">
            <a:off x="676800" y="1308240"/>
            <a:ext cx="4343400" cy="185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zh-CN" sz="3200" spc="-1" strike="noStrike">
                <a:latin typeface="Arial"/>
              </a:rPr>
              <a:t>嫌になったら</a:t>
            </a:r>
            <a:endParaRPr b="0" lang="en-US" sz="3200" spc="-1" strike="noStrike">
              <a:latin typeface="Arial"/>
            </a:endParaRPr>
          </a:p>
          <a:p>
            <a:r>
              <a:rPr b="0" lang="zh-CN" sz="3200" spc="-1" strike="noStrike">
                <a:latin typeface="Arial"/>
              </a:rPr>
              <a:t>しょーもないよね</a:t>
            </a:r>
            <a:endParaRPr b="0" lang="en-US" sz="3200" spc="-1" strike="noStrike">
              <a:latin typeface="Arial"/>
            </a:endParaRPr>
          </a:p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"/>
          <p:cNvSpPr/>
          <p:nvPr/>
        </p:nvSpPr>
        <p:spPr>
          <a:xfrm rot="5368800">
            <a:off x="6049800" y="2856600"/>
            <a:ext cx="1143000" cy="46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"/>
          <p:cNvSpPr txBox="1"/>
          <p:nvPr/>
        </p:nvSpPr>
        <p:spPr>
          <a:xfrm>
            <a:off x="7315200" y="1683720"/>
            <a:ext cx="2057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Back-up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Cloud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5645880" y="3657600"/>
            <a:ext cx="2126520" cy="2126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</a:rPr>
              <a:t>すいを集めた技術のロボット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057400" y="1366560"/>
            <a:ext cx="2749680" cy="4119840"/>
          </a:xfrm>
          <a:prstGeom prst="rect">
            <a:avLst/>
          </a:prstGeom>
          <a:ln w="0">
            <a:noFill/>
          </a:ln>
        </p:spPr>
      </p:pic>
      <p:sp>
        <p:nvSpPr>
          <p:cNvPr id="45" name=""/>
          <p:cNvSpPr/>
          <p:nvPr/>
        </p:nvSpPr>
        <p:spPr>
          <a:xfrm>
            <a:off x="5029200" y="1600200"/>
            <a:ext cx="2743200" cy="1371600"/>
          </a:xfrm>
          <a:prstGeom prst="wedgeRoundRectCallout">
            <a:avLst>
              <a:gd name="adj1" fmla="val -54407"/>
              <a:gd name="adj2" fmla="val 99986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zh-CN" sz="2400" spc="-1" strike="noStrike">
                <a:solidFill>
                  <a:srgbClr val="ffffd7"/>
                </a:solidFill>
                <a:latin typeface="Arial"/>
              </a:rPr>
              <a:t>全人類を滅ぼせ</a:t>
            </a:r>
            <a:r>
              <a:rPr b="0" lang="en-US" sz="2400" spc="-1" strike="noStrike">
                <a:solidFill>
                  <a:srgbClr val="ffffd7"/>
                </a:solidFill>
                <a:latin typeface="Arial"/>
              </a:rPr>
              <a:t>!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</a:rPr>
              <a:t>すいを集めた技術のロボット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057400" y="1366560"/>
            <a:ext cx="2749680" cy="4119840"/>
          </a:xfrm>
          <a:prstGeom prst="rect">
            <a:avLst/>
          </a:prstGeom>
          <a:ln w="0">
            <a:noFill/>
          </a:ln>
        </p:spPr>
      </p:pic>
      <p:sp>
        <p:nvSpPr>
          <p:cNvPr id="48" name=""/>
          <p:cNvSpPr/>
          <p:nvPr/>
        </p:nvSpPr>
        <p:spPr>
          <a:xfrm>
            <a:off x="5029200" y="1600200"/>
            <a:ext cx="2057400" cy="1371600"/>
          </a:xfrm>
          <a:prstGeom prst="wedgeRoundRectCallout">
            <a:avLst>
              <a:gd name="adj1" fmla="val -55856"/>
              <a:gd name="adj2" fmla="val 99986"/>
              <a:gd name="adj3" fmla="val 16667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0" lang="en-US" sz="2200" spc="-1" strike="noStrike">
                <a:solidFill>
                  <a:srgbClr val="ffffd7"/>
                </a:solidFill>
                <a:latin typeface="Arial"/>
              </a:rPr>
              <a:t>I love you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2057400" y="1366560"/>
            <a:ext cx="2749680" cy="4119840"/>
          </a:xfrm>
          <a:prstGeom prst="rect">
            <a:avLst/>
          </a:prstGeom>
          <a:ln w="0">
            <a:noFill/>
          </a:ln>
        </p:spPr>
      </p:pic>
      <p:sp>
        <p:nvSpPr>
          <p:cNvPr id="50" name=""/>
          <p:cNvSpPr txBox="1"/>
          <p:nvPr/>
        </p:nvSpPr>
        <p:spPr>
          <a:xfrm>
            <a:off x="5943600" y="3886200"/>
            <a:ext cx="4114800" cy="126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zh-CN" sz="3200" spc="-1" strike="noStrike">
                <a:solidFill>
                  <a:srgbClr val="ff0000"/>
                </a:solidFill>
                <a:latin typeface="Arial"/>
              </a:rPr>
              <a:t>世界</a:t>
            </a:r>
            <a:r>
              <a:rPr b="0" lang="zh-CN" sz="2600" spc="-1" strike="noStrike">
                <a:latin typeface="Arial"/>
              </a:rPr>
              <a:t>じゃなくて、</a:t>
            </a:r>
            <a:endParaRPr b="0" lang="en-US" sz="2600" spc="-1" strike="noStrike">
              <a:latin typeface="Arial"/>
            </a:endParaRPr>
          </a:p>
          <a:p>
            <a:r>
              <a:rPr b="1" lang="zh-CN" sz="3200" spc="-1" strike="noStrike">
                <a:solidFill>
                  <a:srgbClr val="ff0000"/>
                </a:solidFill>
                <a:latin typeface="Arial"/>
              </a:rPr>
              <a:t>心</a:t>
            </a:r>
            <a:r>
              <a:rPr b="1" lang="zh-CN" sz="2800" spc="-1" strike="noStrike">
                <a:latin typeface="Arial"/>
              </a:rPr>
              <a:t>を支配する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1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1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</a:rPr>
              <a:t>技術のもとは…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514600" y="1185840"/>
            <a:ext cx="4876560" cy="2743200"/>
          </a:xfrm>
          <a:prstGeom prst="rect">
            <a:avLst/>
          </a:prstGeom>
          <a:ln w="0">
            <a:noFill/>
          </a:ln>
        </p:spPr>
      </p:pic>
      <p:sp>
        <p:nvSpPr>
          <p:cNvPr id="53" name=""/>
          <p:cNvSpPr txBox="1"/>
          <p:nvPr/>
        </p:nvSpPr>
        <p:spPr>
          <a:xfrm>
            <a:off x="3058920" y="4140720"/>
            <a:ext cx="3886200" cy="863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zh-CN" sz="4200" spc="-1" strike="noStrike">
                <a:latin typeface="Arial"/>
              </a:rPr>
              <a:t>情報</a:t>
            </a:r>
            <a:r>
              <a:rPr b="1" lang="en-US" sz="4200" spc="-1" strike="noStrike">
                <a:latin typeface="Arial"/>
              </a:rPr>
              <a:t>/</a:t>
            </a:r>
            <a:r>
              <a:rPr b="1" lang="zh-CN" sz="4200" spc="-1" strike="noStrike">
                <a:latin typeface="Arial"/>
              </a:rPr>
              <a:t>データ</a:t>
            </a:r>
            <a:endParaRPr b="1" lang="en-US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5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13480" y="2352240"/>
            <a:ext cx="3672720" cy="244836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 rot="16176000">
            <a:off x="846000" y="329760"/>
            <a:ext cx="2633760" cy="2966760"/>
          </a:xfrm>
          <a:prstGeom prst="rect">
            <a:avLst/>
          </a:prstGeom>
          <a:ln w="0">
            <a:noFill/>
          </a:ln>
        </p:spPr>
      </p:pic>
      <p:sp>
        <p:nvSpPr>
          <p:cNvPr id="56" name=""/>
          <p:cNvSpPr txBox="1"/>
          <p:nvPr/>
        </p:nvSpPr>
        <p:spPr>
          <a:xfrm>
            <a:off x="2971800" y="0"/>
            <a:ext cx="4114800" cy="160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zh-CN" sz="4000" spc="-1" strike="noStrike">
                <a:latin typeface="Arial"/>
              </a:rPr>
              <a:t>観察</a:t>
            </a:r>
            <a:r>
              <a:rPr b="0" lang="zh-CN" sz="3200" spc="-1" strike="noStrike">
                <a:latin typeface="Arial"/>
              </a:rPr>
              <a:t>することで、</a:t>
            </a:r>
            <a:endParaRPr b="0" lang="en-US" sz="3200" spc="-1" strike="noStrike">
              <a:latin typeface="Arial"/>
            </a:endParaRPr>
          </a:p>
          <a:p>
            <a:r>
              <a:rPr b="0" lang="zh-CN" sz="3200" spc="-1" strike="noStrike">
                <a:latin typeface="Arial"/>
              </a:rPr>
              <a:t>情報をあつめる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 rot="828600">
            <a:off x="4055760" y="2695320"/>
            <a:ext cx="1600200" cy="68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0800"/>
                </a:moveTo>
                <a:lnTo>
                  <a:pt x="4300" y="0"/>
                </a:lnTo>
                <a:lnTo>
                  <a:pt x="4300" y="5400"/>
                </a:lnTo>
                <a:lnTo>
                  <a:pt x="17300" y="5400"/>
                </a:lnTo>
                <a:lnTo>
                  <a:pt x="17300" y="0"/>
                </a:lnTo>
                <a:lnTo>
                  <a:pt x="21600" y="10800"/>
                </a:lnTo>
                <a:lnTo>
                  <a:pt x="17300" y="21600"/>
                </a:lnTo>
                <a:lnTo>
                  <a:pt x="17300" y="16200"/>
                </a:lnTo>
                <a:lnTo>
                  <a:pt x="4300" y="16200"/>
                </a:lnTo>
                <a:lnTo>
                  <a:pt x="43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5799600" y="1841040"/>
            <a:ext cx="4030200" cy="2730960"/>
          </a:xfrm>
          <a:prstGeom prst="rect">
            <a:avLst/>
          </a:prstGeom>
          <a:ln w="0">
            <a:noFill/>
          </a:ln>
        </p:spPr>
      </p:pic>
      <p:sp>
        <p:nvSpPr>
          <p:cNvPr id="59" name=""/>
          <p:cNvSpPr txBox="1"/>
          <p:nvPr/>
        </p:nvSpPr>
        <p:spPr>
          <a:xfrm>
            <a:off x="5943600" y="4825800"/>
            <a:ext cx="3886200" cy="111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zh-CN" sz="2800" spc="-1" strike="noStrike">
                <a:latin typeface="Arial"/>
              </a:rPr>
              <a:t>すてきな会話できる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</a:rPr>
              <a:t>すいを集めた技術のロボット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6172200" y="2286000"/>
            <a:ext cx="4114800" cy="108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3600" spc="-1" strike="noStrike">
                <a:solidFill>
                  <a:srgbClr val="ff0000"/>
                </a:solidFill>
                <a:latin typeface="Arial"/>
              </a:rPr>
              <a:t>Fake skin</a:t>
            </a:r>
            <a:endParaRPr b="0" lang="en-US" sz="3600" spc="-1" strike="noStrike">
              <a:latin typeface="Arial"/>
            </a:endParaRPr>
          </a:p>
          <a:p>
            <a:r>
              <a:rPr b="1" lang="zh-CN" sz="2600" spc="-1" strike="noStrike">
                <a:latin typeface="Arial"/>
              </a:rPr>
              <a:t>も発展するでしょう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457200" y="1600200"/>
            <a:ext cx="5484240" cy="308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  <a:ea typeface="Noto Sans CJK SC"/>
              </a:rPr>
              <a:t>性格</a:t>
            </a:r>
            <a:r>
              <a:rPr b="1" lang="zh-CN" sz="4800" spc="-1" strike="noStrike">
                <a:latin typeface="Arial"/>
              </a:rPr>
              <a:t>カスタマイズ</a:t>
            </a:r>
            <a:r>
              <a:rPr b="0" lang="zh-CN" sz="4400" spc="-1" strike="noStrike">
                <a:latin typeface="Arial"/>
              </a:rPr>
              <a:t>できる！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21600" y="4712760"/>
            <a:ext cx="10058400" cy="54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zh-CN" sz="2800" spc="-1" strike="noStrike">
                <a:latin typeface="Arial"/>
              </a:rPr>
              <a:t>キャラクターを混ぜて</a:t>
            </a:r>
            <a:r>
              <a:rPr b="0" lang="zh-CN" sz="2800" spc="-1" strike="noStrike">
                <a:latin typeface="Arial"/>
              </a:rPr>
              <a:t>、個性を</a:t>
            </a:r>
            <a:r>
              <a:rPr b="1" lang="zh-CN" sz="2800" spc="-1" strike="noStrike">
                <a:latin typeface="Arial"/>
              </a:rPr>
              <a:t>自分なりに</a:t>
            </a:r>
            <a:r>
              <a:rPr b="0" lang="zh-CN" sz="2800" spc="-1" strike="noStrike">
                <a:latin typeface="Arial"/>
              </a:rPr>
              <a:t>カスタマイズ！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5864760" y="1600200"/>
            <a:ext cx="2593440" cy="259344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457200" y="1828800"/>
            <a:ext cx="2684160" cy="2057400"/>
          </a:xfrm>
          <a:prstGeom prst="rect">
            <a:avLst/>
          </a:prstGeom>
          <a:ln w="0">
            <a:noFill/>
          </a:ln>
        </p:spPr>
      </p:pic>
      <p:sp>
        <p:nvSpPr>
          <p:cNvPr id="67" name=""/>
          <p:cNvSpPr/>
          <p:nvPr/>
        </p:nvSpPr>
        <p:spPr>
          <a:xfrm>
            <a:off x="3405600" y="2661840"/>
            <a:ext cx="22860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0"/>
                </a:moveTo>
                <a:lnTo>
                  <a:pt x="16201" y="0"/>
                </a:lnTo>
                <a:lnTo>
                  <a:pt x="16201" y="5400"/>
                </a:lnTo>
                <a:lnTo>
                  <a:pt x="21600" y="5400"/>
                </a:lnTo>
                <a:lnTo>
                  <a:pt x="21600" y="16201"/>
                </a:lnTo>
                <a:lnTo>
                  <a:pt x="16201" y="16201"/>
                </a:lnTo>
                <a:lnTo>
                  <a:pt x="16201" y="21600"/>
                </a:lnTo>
                <a:lnTo>
                  <a:pt x="5400" y="21600"/>
                </a:lnTo>
                <a:lnTo>
                  <a:pt x="5400" y="16201"/>
                </a:lnTo>
                <a:lnTo>
                  <a:pt x="0" y="16201"/>
                </a:lnTo>
                <a:lnTo>
                  <a:pt x="0" y="5400"/>
                </a:lnTo>
                <a:lnTo>
                  <a:pt x="5400" y="5400"/>
                </a:lnTo>
                <a:lnTo>
                  <a:pt x="5400" y="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 txBox="1"/>
          <p:nvPr/>
        </p:nvSpPr>
        <p:spPr>
          <a:xfrm>
            <a:off x="3886200" y="2401200"/>
            <a:ext cx="1143000" cy="79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5000" spc="-1" strike="noStrike">
                <a:latin typeface="Arial"/>
              </a:rPr>
              <a:t>DJ</a:t>
            </a:r>
            <a:endParaRPr b="1" lang="en-US" sz="5000" spc="-1" strike="noStrike">
              <a:latin typeface="Arial"/>
            </a:endParaRPr>
          </a:p>
        </p:txBody>
      </p:sp>
      <p:sp>
        <p:nvSpPr>
          <p:cNvPr id="69" name=""/>
          <p:cNvSpPr/>
          <p:nvPr/>
        </p:nvSpPr>
        <p:spPr>
          <a:xfrm>
            <a:off x="5100480" y="2629800"/>
            <a:ext cx="46584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  <a:ea typeface="Noto Sans CJK SC"/>
              </a:rPr>
              <a:t>性格</a:t>
            </a:r>
            <a:r>
              <a:rPr b="1" lang="zh-CN" sz="4800" spc="-1" strike="noStrike">
                <a:latin typeface="Arial"/>
              </a:rPr>
              <a:t>カスタマイズ</a:t>
            </a:r>
            <a:r>
              <a:rPr b="0" lang="zh-CN" sz="4400" spc="-1" strike="noStrike">
                <a:latin typeface="Arial"/>
              </a:rPr>
              <a:t>できる！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-228600" y="1424520"/>
            <a:ext cx="10058400" cy="54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2000"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Cat</a:t>
            </a:r>
            <a:r>
              <a:rPr b="0" lang="zh-CN" sz="3200" spc="-1" strike="noStrike">
                <a:latin typeface="Arial"/>
              </a:rPr>
              <a:t>の性格　＋　お手伝いさんの性格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zh-CN" sz="4400" spc="-1" strike="noStrike">
                <a:latin typeface="Arial"/>
                <a:ea typeface="Noto Sans CJK SC"/>
              </a:rPr>
              <a:t>性格</a:t>
            </a:r>
            <a:r>
              <a:rPr b="1" lang="zh-CN" sz="4800" spc="-1" strike="noStrike">
                <a:latin typeface="Arial"/>
              </a:rPr>
              <a:t>カスタマイズ</a:t>
            </a:r>
            <a:r>
              <a:rPr b="0" lang="zh-CN" sz="4400" spc="-1" strike="noStrike">
                <a:latin typeface="Arial"/>
              </a:rPr>
              <a:t>できる！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3429000" y="1172520"/>
            <a:ext cx="2971800" cy="440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2022-10-23T19:45:52Z</dcterms:created>
  <dc:creator/>
  <dc:description/>
  <dc:language>en-US</dc:language>
  <cp:lastModifiedBy/>
  <dcterms:modified xsi:type="dcterms:W3CDTF">2022-10-23T23:06:05Z</dcterms:modified>
  <cp:revision>5</cp:revision>
  <dc:subject/>
  <dc:title/>
</cp:coreProperties>
</file>